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73" r:id="rId3"/>
    <p:sldId id="256" r:id="rId4"/>
    <p:sldId id="288" r:id="rId5"/>
    <p:sldId id="258" r:id="rId6"/>
    <p:sldId id="274" r:id="rId7"/>
    <p:sldId id="260" r:id="rId8"/>
    <p:sldId id="259" r:id="rId9"/>
    <p:sldId id="261" r:id="rId10"/>
    <p:sldId id="262" r:id="rId11"/>
    <p:sldId id="283" r:id="rId12"/>
    <p:sldId id="289" r:id="rId13"/>
    <p:sldId id="280" r:id="rId14"/>
    <p:sldId id="284" r:id="rId15"/>
    <p:sldId id="282" r:id="rId16"/>
    <p:sldId id="264" r:id="rId17"/>
    <p:sldId id="276" r:id="rId18"/>
    <p:sldId id="291" r:id="rId19"/>
    <p:sldId id="266" r:id="rId20"/>
    <p:sldId id="292" r:id="rId21"/>
    <p:sldId id="285" r:id="rId22"/>
    <p:sldId id="293" r:id="rId23"/>
    <p:sldId id="287" r:id="rId24"/>
    <p:sldId id="294" r:id="rId25"/>
    <p:sldId id="286" r:id="rId26"/>
    <p:sldId id="265" r:id="rId27"/>
    <p:sldId id="269" r:id="rId28"/>
    <p:sldId id="270" r:id="rId29"/>
    <p:sldId id="278" r:id="rId30"/>
    <p:sldId id="279" r:id="rId31"/>
    <p:sldId id="271" r:id="rId32"/>
    <p:sldId id="295" r:id="rId33"/>
    <p:sldId id="296" r:id="rId34"/>
    <p:sldId id="290" r:id="rId35"/>
    <p:sldId id="272" r:id="rId36"/>
    <p:sldId id="275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4" autoAdjust="0"/>
    <p:restoredTop sz="94615" autoAdjust="0"/>
  </p:normalViewPr>
  <p:slideViewPr>
    <p:cSldViewPr>
      <p:cViewPr varScale="1">
        <p:scale>
          <a:sx n="70" d="100"/>
          <a:sy n="70" d="100"/>
        </p:scale>
        <p:origin x="-6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704B0-AAE3-4C72-916D-20D5CDD87137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F5046-B3B5-4856-9037-8A4BE7E221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F5046-B3B5-4856-9037-8A4BE7E2211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81200" y="1905000"/>
            <a:ext cx="579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Проект 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«Мы -  будущие олимпийцы»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2800" y="50292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МАОУ «Начальная школа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детский сад №21»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24200" y="381001"/>
            <a:ext cx="3124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09.01.14 по 25.01.14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04800" y="1263879"/>
            <a:ext cx="62484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историей Олимпийского движения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символикой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Олимпийских игр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зимними видами спорта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отборочных состязаний и формирование команд участников «Малых олимпийских игр»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Documents and Settings\User\Рабочий стол\Олимпиада\картинки\ancient-olympic-games-0dcf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066800"/>
            <a:ext cx="1143000" cy="1193293"/>
          </a:xfrm>
          <a:prstGeom prst="rect">
            <a:avLst/>
          </a:prstGeom>
          <a:noFill/>
        </p:spPr>
      </p:pic>
      <p:pic>
        <p:nvPicPr>
          <p:cNvPr id="10" name="Picture 3" descr="C:\Documents and Settings\User\Рабочий стол\Олимпиада\картинки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1371600"/>
            <a:ext cx="990600" cy="1452688"/>
          </a:xfrm>
          <a:prstGeom prst="rect">
            <a:avLst/>
          </a:prstGeom>
          <a:noFill/>
        </p:spPr>
      </p:pic>
      <p:pic>
        <p:nvPicPr>
          <p:cNvPr id="11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819400"/>
            <a:ext cx="1385455" cy="762000"/>
          </a:xfrm>
          <a:prstGeom prst="rect">
            <a:avLst/>
          </a:prstGeom>
          <a:noFill/>
        </p:spPr>
      </p:pic>
      <p:pic>
        <p:nvPicPr>
          <p:cNvPr id="11269" name="Picture 5" descr="C:\Documents and Settings\User\Рабочий стол\Олимпиада\картинки\4423847-0c0f09495f086e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743200"/>
            <a:ext cx="1229996" cy="990600"/>
          </a:xfrm>
          <a:prstGeom prst="rect">
            <a:avLst/>
          </a:prstGeom>
          <a:noFill/>
        </p:spPr>
      </p:pic>
      <p:pic>
        <p:nvPicPr>
          <p:cNvPr id="11270" name="Picture 6" descr="C:\Documents and Settings\User\Рабочий стол\Олимпиада\картинки\O3kZQ9L8UG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962400"/>
            <a:ext cx="915229" cy="1295400"/>
          </a:xfrm>
          <a:prstGeom prst="rect">
            <a:avLst/>
          </a:prstGeom>
          <a:noFill/>
        </p:spPr>
      </p:pic>
      <p:pic>
        <p:nvPicPr>
          <p:cNvPr id="11272" name="Picture 8" descr="http://img11.proshkolu.ru/content/media/pic/std/5000000/4436000/4435881-0bdacad2631cc1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5029200"/>
            <a:ext cx="17263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19400" y="38100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Календарь ожидания</a:t>
            </a:r>
            <a:endParaRPr lang="ru-RU" sz="2000" dirty="0"/>
          </a:p>
        </p:txBody>
      </p:sp>
      <p:pic>
        <p:nvPicPr>
          <p:cNvPr id="43010" name="Picture 2" descr="C:\Documents and Settings\User\Рабочий стол\Олимпиада\06022014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057400"/>
            <a:ext cx="4165600" cy="3124200"/>
          </a:xfrm>
          <a:prstGeom prst="rect">
            <a:avLst/>
          </a:prstGeom>
          <a:noFill/>
        </p:spPr>
      </p:pic>
      <p:pic>
        <p:nvPicPr>
          <p:cNvPr id="3074" name="Picture 2" descr="C:\Documents and Settings\User\Рабочий стол\Новая папка (2)\17022014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352800"/>
            <a:ext cx="4114800" cy="3086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1752600"/>
            <a:ext cx="7467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400" dirty="0" smtClean="0"/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чтобы удостоится чести стать олимпийцем, необходимо познакомиться с историей Олимпийского движения, вести здоровый образ жизни, воспитывать у себя важные человеческие качества (целеустремленность, организованность, инициативность, трудолюбие), регулярно заниматься физической культурой и спортом.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4600" y="30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  <a:endParaRPr lang="ru-RU" sz="2400" dirty="0"/>
          </a:p>
        </p:txBody>
      </p:sp>
      <p:pic>
        <p:nvPicPr>
          <p:cNvPr id="4098" name="Picture 2" descr="C:\Documents and Settings\User\Рабочий стол\Новая папка (2)\17022014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4165601" cy="3124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76600" y="121920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</p:txBody>
      </p:sp>
      <p:pic>
        <p:nvPicPr>
          <p:cNvPr id="4099" name="Picture 3" descr="C:\Documents and Settings\User\Рабочий стол\Новая папка (2)\17022014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752600"/>
            <a:ext cx="3276600" cy="43688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04800" y="5334000"/>
            <a:ext cx="4554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«Факел Олимпийского огня»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38600" y="6096000"/>
            <a:ext cx="3965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«Олимпийские кольца»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4" name="Picture 3" descr="C:\Documents and Settings\User\Рабочий стол\Новая папка (2)\фото олимпиада д.с\DSCN29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00199"/>
            <a:ext cx="3505200" cy="4673849"/>
          </a:xfrm>
          <a:prstGeom prst="rect">
            <a:avLst/>
          </a:prstGeom>
          <a:noFill/>
        </p:spPr>
      </p:pic>
      <p:pic>
        <p:nvPicPr>
          <p:cNvPr id="5" name="Picture 4" descr="C:\Documents and Settings\User\Рабочий стол\Новая папка (2)\фото олимпиада д.с\31012014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209800"/>
            <a:ext cx="4064002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42" name="Picture 6" descr="C:\Documents and Settings\User\Рабочий стол\Новая папка (2)\фото олимпиада\О.А\SAM_2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429000"/>
            <a:ext cx="4267200" cy="2844800"/>
          </a:xfrm>
          <a:prstGeom prst="rect">
            <a:avLst/>
          </a:prstGeom>
          <a:noFill/>
        </p:spPr>
      </p:pic>
      <p:pic>
        <p:nvPicPr>
          <p:cNvPr id="39943" name="Picture 7" descr="C:\Documents and Settings\User\Рабочий стол\Новая папка (2)\фото олимпиада\ГМО\SAM_2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"/>
            <a:ext cx="3810000" cy="2540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048000"/>
            <a:ext cx="5334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–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ходилка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«Знатоки Олимпийских игр»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76800" y="2895600"/>
            <a:ext cx="3024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Интеллектуальная игра </a:t>
            </a:r>
          </a:p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«Знатоки Олимпийских игр»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19600" y="60198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КВН совместно с учащимися начальной школы , педагогами и родителями</a:t>
            </a:r>
            <a:endParaRPr lang="ru-RU" dirty="0"/>
          </a:p>
        </p:txBody>
      </p:sp>
      <p:pic>
        <p:nvPicPr>
          <p:cNvPr id="14" name="Picture 2" descr="C:\Documents and Settings\User\Рабочий стол\Новая папка (2)\фото олимпиада д.с\игра Олимпиада\gTIiEqw3tW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33400"/>
            <a:ext cx="4267200" cy="2402066"/>
          </a:xfrm>
          <a:prstGeom prst="rect">
            <a:avLst/>
          </a:prstGeom>
          <a:noFill/>
        </p:spPr>
      </p:pic>
      <p:pic>
        <p:nvPicPr>
          <p:cNvPr id="15" name="Picture 2" descr="C:\Documents and Settings\User\Рабочий стол\Новая папка (2)\фото олимпиада\ГМО\SAM_26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505200"/>
            <a:ext cx="4114800" cy="27432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24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Худ. творчество «Венок победителя»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90800" y="30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  <a:endParaRPr lang="ru-RU" sz="2400" dirty="0"/>
          </a:p>
        </p:txBody>
      </p:sp>
      <p:pic>
        <p:nvPicPr>
          <p:cNvPr id="9" name="Picture 5" descr="C:\Documents and Settings\User\Рабочий стол\Новая папка (2)\фото олимпиада\SAM_2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47800"/>
            <a:ext cx="6515100" cy="43434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67000" y="5867400"/>
            <a:ext cx="4287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Посещение музея- спорта А. Малых»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956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  <a:endParaRPr lang="ru-RU" dirty="0"/>
          </a:p>
        </p:txBody>
      </p:sp>
      <p:pic>
        <p:nvPicPr>
          <p:cNvPr id="33795" name="Picture 3" descr="C:\Documents and Settings\User\Рабочий стол\Олимпиада\14022014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133600"/>
            <a:ext cx="4267202" cy="32004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19400" y="1143000"/>
            <a:ext cx="3750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Взаимодействие с родителями</a:t>
            </a:r>
            <a:r>
              <a:rPr lang="ru-RU" sz="2000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1509" name="Рисунок 3" descr="5a557279-fbb3-485f-b01b-e56bdb14e56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981200"/>
            <a:ext cx="685800" cy="1836234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914400" y="1662143"/>
            <a:ext cx="3276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Вся Россия рада!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нас ОЛИМПИАДА!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Праздник спорта Мировой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Ожидает нас зимой.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Мы радушны, хлебосольны,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Ждем гостей и, тем, довольны!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Приезжайте, выступайте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И, конечно, побеждайте!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Ждёт вас множество призов.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Будь готов и будь здоров!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Уважаемые родители!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 9 по 31 января 2014 года  в детском саду будет проходить реализация 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будущие Олимпийцы!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и сотрудники приглашают Вас принять активное участие в наших мероприятиях.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3400" y="60198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Сохраним и укрепим здоровье своих детей вместе!</a:t>
            </a:r>
            <a:r>
              <a:rPr lang="ru-RU" sz="600" dirty="0" smtClean="0">
                <a:latin typeface="Arial" pitchFamily="34" charset="0"/>
              </a:rPr>
              <a:t> </a:t>
            </a:r>
            <a:endParaRPr lang="ru-RU" sz="14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4" name="Picture 1" descr="C:\Documents and Settings\User\Рабочий стол\для работы\всё для моего портфолио)\новые грамоты и сертиф\олим.ого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533400"/>
            <a:ext cx="4313702" cy="59436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" y="32004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Конкурс 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 Олимпийский огонь шагает по России»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296400" cy="69723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7400" y="381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  <a:endParaRPr lang="ru-RU" sz="2400" dirty="0"/>
          </a:p>
        </p:txBody>
      </p:sp>
      <p:pic>
        <p:nvPicPr>
          <p:cNvPr id="7169" name="Picture 1" descr="C:\Documents and Settings\User\Рабочий стол\Новая папка (2)\встреча с инт. чел. (2)\SAM_2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219200"/>
            <a:ext cx="7315200" cy="48768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24000" y="621166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Встреча с интересным человеком </a:t>
            </a:r>
            <a:r>
              <a:rPr lang="ru-RU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Вертипраховым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– тренером по горным лыжам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3400" y="2514600"/>
            <a:ext cx="777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Значимость олимпийского образования: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средство социально-личностного развития детей старшего дошкольного возраста.   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дает возможность объединить  воспитательные, развивающие и обучающие цели и задачи процесса образования детей дошкольного возраста  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возможность интеграции образовательных областей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возможность привитие  детям потребности в физической культуре и спорте, а так же обучение их доступным  умениям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способствует качественному взаимодействию всех участников  образовательного процесса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914400"/>
            <a:ext cx="7162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Актуальность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зимних олимпийских игр в Сочи 2014г.,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эстафета олимпийского огня в Пермском крае, а именно в нашем родном городе Кунгуре.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296400" cy="69723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1026" name="Picture 2" descr="F:\фото2\IMG_0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1981200"/>
            <a:ext cx="4978241" cy="3733800"/>
          </a:xfrm>
          <a:prstGeom prst="rect">
            <a:avLst/>
          </a:prstGeom>
          <a:noFill/>
        </p:spPr>
      </p:pic>
      <p:pic>
        <p:nvPicPr>
          <p:cNvPr id="1027" name="Picture 3" descr="F:\фото2\IMG_0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57200"/>
            <a:ext cx="3886324" cy="5181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5791200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Встреча с интересным человеком Кочергиным – </a:t>
            </a:r>
            <a:r>
              <a:rPr lang="ru-RU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факелоносцем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города Кунгура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95600" y="30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  <a:endParaRPr lang="ru-RU" sz="2400" dirty="0"/>
          </a:p>
        </p:txBody>
      </p:sp>
      <p:pic>
        <p:nvPicPr>
          <p:cNvPr id="40964" name="Picture 4" descr="C:\Documents and Settings\User\Рабочий стол\Новая папка (2)\фото олимпиада д.с\DSCN3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63494">
            <a:off x="6570527" y="1202720"/>
            <a:ext cx="2133600" cy="2844951"/>
          </a:xfrm>
          <a:prstGeom prst="rect">
            <a:avLst/>
          </a:prstGeom>
          <a:noFill/>
        </p:spPr>
      </p:pic>
      <p:pic>
        <p:nvPicPr>
          <p:cNvPr id="40966" name="Picture 6" descr="C:\Documents and Settings\User\Рабочий стол\Новая папка (2)\фото олимпиада д.с\21012014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1501">
            <a:off x="5992141" y="4037011"/>
            <a:ext cx="2895600" cy="2171699"/>
          </a:xfrm>
          <a:prstGeom prst="rect">
            <a:avLst/>
          </a:prstGeom>
          <a:noFill/>
        </p:spPr>
      </p:pic>
      <p:pic>
        <p:nvPicPr>
          <p:cNvPr id="40968" name="Picture 8" descr="C:\Documents and Settings\User\Рабочий стол\Новая папка (2)\фото олимпиада д.с\230120146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066800"/>
            <a:ext cx="2438402" cy="1828800"/>
          </a:xfrm>
          <a:prstGeom prst="rect">
            <a:avLst/>
          </a:prstGeom>
          <a:noFill/>
        </p:spPr>
      </p:pic>
      <p:pic>
        <p:nvPicPr>
          <p:cNvPr id="2050" name="Picture 2" descr="F:\фото2\IMG_04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949844">
            <a:off x="457200" y="1447800"/>
            <a:ext cx="2209800" cy="2946306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Новая папка (2)\170220147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2590800"/>
            <a:ext cx="3352800" cy="2514599"/>
          </a:xfrm>
          <a:prstGeom prst="rect">
            <a:avLst/>
          </a:prstGeom>
          <a:noFill/>
        </p:spPr>
      </p:pic>
      <p:pic>
        <p:nvPicPr>
          <p:cNvPr id="17" name="Picture 5" descr="C:\Documents and Settings\User\Рабочий стол\Новая папка (2)\фото олимпиада д.с\210120146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286417">
            <a:off x="148073" y="4042940"/>
            <a:ext cx="2895600" cy="2171699"/>
          </a:xfrm>
          <a:prstGeom prst="rect">
            <a:avLst/>
          </a:prstGeom>
          <a:noFill/>
        </p:spPr>
      </p:pic>
      <p:pic>
        <p:nvPicPr>
          <p:cNvPr id="18" name="Picture 7" descr="C:\Documents and Settings\User\Рабочий стол\Новая папка (2)\фото олимпиада д.с\2301201465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4495800"/>
            <a:ext cx="2844801" cy="21336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981200" y="62484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Участие родителей  в создании зимнего мини- стадиона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14300"/>
            <a:ext cx="9296400" cy="69723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6146" name="Picture 2" descr="C:\Documents and Settings\User\Рабочий стол\Новая папка (2)\17022014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219200"/>
            <a:ext cx="7010400" cy="52577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09800" y="533400"/>
            <a:ext cx="6149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странички об одном из зимних видов спорта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User\Рабочий стол\Олимпиада\06022014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886200"/>
            <a:ext cx="3581400" cy="2686048"/>
          </a:xfrm>
          <a:prstGeom prst="rect">
            <a:avLst/>
          </a:prstGeom>
          <a:noFill/>
        </p:spPr>
      </p:pic>
      <p:pic>
        <p:nvPicPr>
          <p:cNvPr id="5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6" name="Picture 3" descr="C:\Documents and Settings\User\Рабочий стол\Олимпиада\06022014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295400"/>
            <a:ext cx="3581400" cy="2686049"/>
          </a:xfrm>
          <a:prstGeom prst="rect">
            <a:avLst/>
          </a:prstGeom>
          <a:noFill/>
        </p:spPr>
      </p:pic>
      <p:pic>
        <p:nvPicPr>
          <p:cNvPr id="45058" name="Picture 2" descr="C:\Documents and Settings\User\Рабочий стол\Олимпиада\060220146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219200"/>
            <a:ext cx="3556000" cy="2667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62200" y="533400"/>
            <a:ext cx="57912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Фотовыставка «Спорт в жизни нашей семьи»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7170" name="Picture 2" descr="C:\Documents and Settings\User\Рабочий стол\Новая папка (2)\17022014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1676400"/>
            <a:ext cx="4165601" cy="3124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" y="5181600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фотовыставка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«Наши спортсмены»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Documents and Settings\User\Рабочий стол\Новая папка (2)\Копия 17022014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838200"/>
            <a:ext cx="4199455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381000"/>
            <a:ext cx="6270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Мини- музей «Наши будущие Олимпийцы»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User\Рабочий стол\Новая папка (2)\фото олимпиада д.с\22012014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47800"/>
            <a:ext cx="3556002" cy="2667000"/>
          </a:xfrm>
          <a:prstGeom prst="rect">
            <a:avLst/>
          </a:prstGeom>
          <a:noFill/>
        </p:spPr>
      </p:pic>
      <p:pic>
        <p:nvPicPr>
          <p:cNvPr id="9" name="Picture 4" descr="C:\Documents and Settings\User\Рабочий стол\Новая папка (2)\фото олимпиада д.с\22012014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2600" y="1295400"/>
            <a:ext cx="3860800" cy="2895600"/>
          </a:xfrm>
          <a:prstGeom prst="rect">
            <a:avLst/>
          </a:prstGeom>
          <a:noFill/>
        </p:spPr>
      </p:pic>
      <p:pic>
        <p:nvPicPr>
          <p:cNvPr id="12" name="Picture 5" descr="C:\Documents and Settings\User\Рабочий стол\Новая папка (2)\фото олимпиада д.с\220120146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191000"/>
            <a:ext cx="3276600" cy="2457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38400" y="838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 этап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0600"/>
            <a:ext cx="42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отборочных состязаний и формирование команд участников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User\Рабочий стол\Новая папка (2)\фото олимпиада д.с\SAM_2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590800"/>
            <a:ext cx="4457700" cy="2971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67200" y="56388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«Малых олимпийских игр»</a:t>
            </a:r>
            <a:endParaRPr lang="ru-RU" sz="2000" dirty="0"/>
          </a:p>
        </p:txBody>
      </p:sp>
      <p:pic>
        <p:nvPicPr>
          <p:cNvPr id="9" name="Picture 2" descr="C:\Documents and Settings\User\Рабочий стол\Новая папка (2)\фото олимпиада д.с\DSCN3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99" y="1752600"/>
            <a:ext cx="3759399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19400" y="685800"/>
            <a:ext cx="3886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 27.01.14 по 31.01.14г.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09600" y="1946703"/>
            <a:ext cx="6705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«Малые Олимпийские игры»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открытие Олимпиады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состязания по 4 видам спорта (хоккей, биатлон, лыжные гонки, гонки на санках)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закрытие олимпиады (театрализованное представление, награждение победителей)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38145" y="838200"/>
            <a:ext cx="3399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Открытие Олимпиады</a:t>
            </a:r>
          </a:p>
        </p:txBody>
      </p:sp>
      <p:pic>
        <p:nvPicPr>
          <p:cNvPr id="3074" name="Picture 2" descr="C:\Documents and Settings\User\Рабочий стол\Новая папка (2)\фото олимпиада д.с\SAM_2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00200"/>
            <a:ext cx="3884012" cy="411480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Новая папка (2)\фото олимпиада д.с\SAM_27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981200"/>
            <a:ext cx="4343400" cy="28956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81000" y="6019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поднятие Олимпийского флага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8200" y="5029200"/>
            <a:ext cx="3810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Передача Олимпийского огня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62200" y="685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хоккей, биатлон, лыжные гонки,  гонки на санках </a:t>
            </a:r>
            <a:endParaRPr lang="ru-RU" sz="2400" b="1" dirty="0"/>
          </a:p>
        </p:txBody>
      </p:sp>
      <p:pic>
        <p:nvPicPr>
          <p:cNvPr id="37889" name="Picture 1" descr="C:\Documents and Settings\User\Рабочий стол\Новая папка (2)\фото олимпиада д.с\SAM_2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524000"/>
            <a:ext cx="3505200" cy="2336800"/>
          </a:xfrm>
          <a:prstGeom prst="rect">
            <a:avLst/>
          </a:prstGeom>
          <a:noFill/>
        </p:spPr>
      </p:pic>
      <p:pic>
        <p:nvPicPr>
          <p:cNvPr id="37890" name="Picture 2" descr="C:\Documents and Settings\User\Рабочий стол\Новая папка (2)\фото олимпиада д.с\SAM_29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114800"/>
            <a:ext cx="3264604" cy="2438400"/>
          </a:xfrm>
          <a:prstGeom prst="rect">
            <a:avLst/>
          </a:prstGeom>
          <a:noFill/>
        </p:spPr>
      </p:pic>
      <p:pic>
        <p:nvPicPr>
          <p:cNvPr id="5122" name="Picture 2" descr="C:\Documents and Settings\User\Рабочий стол\Новая папка (2)\170220147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447800"/>
            <a:ext cx="3276600" cy="2457449"/>
          </a:xfrm>
          <a:prstGeom prst="rect">
            <a:avLst/>
          </a:prstGeom>
          <a:noFill/>
        </p:spPr>
      </p:pic>
      <p:pic>
        <p:nvPicPr>
          <p:cNvPr id="5124" name="Picture 4" descr="C:\Documents and Settings\User\Рабочий стол\Новая папка (2)\170220147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40386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0" y="1066800"/>
            <a:ext cx="5638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Научное обоснование: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В.С.Родиченко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В.И.Столяров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Г.М.Поликарпова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В.Н.Сергеев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Ю.М.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Чернецкий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О.В.Козырева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Е.А.Тупичкина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В.И.Усаков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С.О.Филиппова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29000" y="457200"/>
            <a:ext cx="332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Закрытие олимпиады </a:t>
            </a:r>
            <a:endParaRPr lang="ru-RU" sz="2400" b="1" dirty="0"/>
          </a:p>
        </p:txBody>
      </p:sp>
      <p:pic>
        <p:nvPicPr>
          <p:cNvPr id="36865" name="Picture 1" descr="C:\Documents and Settings\User\Рабочий стол\Новая папка (2)\фото олимпиада д.с\SAM_2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4000500" cy="2667000"/>
          </a:xfrm>
          <a:prstGeom prst="rect">
            <a:avLst/>
          </a:prstGeom>
          <a:noFill/>
        </p:spPr>
      </p:pic>
      <p:pic>
        <p:nvPicPr>
          <p:cNvPr id="36866" name="Picture 2" descr="C:\Documents and Settings\User\Рабочий стол\Новая папка (2)\фото олимпиада д.с\SAM_3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371599"/>
            <a:ext cx="3505200" cy="2726855"/>
          </a:xfrm>
          <a:prstGeom prst="rect">
            <a:avLst/>
          </a:prstGeom>
          <a:noFill/>
        </p:spPr>
      </p:pic>
      <p:pic>
        <p:nvPicPr>
          <p:cNvPr id="36867" name="Picture 3" descr="C:\Documents and Settings\User\Рабочий стол\Новая папка (2)\фото олимпиада\SAM_3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114800"/>
            <a:ext cx="3771900" cy="2514600"/>
          </a:xfrm>
          <a:prstGeom prst="rect">
            <a:avLst/>
          </a:prstGeom>
          <a:noFill/>
        </p:spPr>
      </p:pic>
      <p:pic>
        <p:nvPicPr>
          <p:cNvPr id="36868" name="Picture 4" descr="C:\Documents and Settings\User\Рабочий стол\Новая папка (2)\фото олимпиада\SAM_30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4114800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14400" y="1064939"/>
            <a:ext cx="6553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Продукт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педагогической деятельности: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конспекты образовательной деятельности с детьми старшего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дошкольного возраста по Олимпийскому движению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план-программа реализации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сценарий проведения «Малых Олимпийских игр»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игры:  игра с правилами «Знатоки олимпийских игр», «Разрезные картинки», «Четвертый лишний».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викторина «Что я знаю об олимпиаде»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видеотека мультфильмов спортивной тематики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презентации к НОД по темам: «История олимпийских игр», «Символика олимпийских игр», «Зимние виды спорта»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мини-музей «Наши будущие олимпийцы»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зимний мини-стадион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6650" y="685800"/>
            <a:ext cx="28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работы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pic>
        <p:nvPicPr>
          <p:cNvPr id="10242" name="Picture 2" descr="C:\Documents and Settings\User\Рабочий стол\Новая папка (2)\фото олимпиада д.с\игра Олимпиада\29012014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371601"/>
            <a:ext cx="7086600" cy="53149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4600" y="5334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с правилами « Знатоки олимпийских игр»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381000"/>
            <a:ext cx="6270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Мини- музей «Наши будущие Олимпийцы»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User\Рабочий стол\Новая папка (2)\фото олимпиада д.с\22012014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914400"/>
            <a:ext cx="2971800" cy="2228849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2400" y="1676400"/>
            <a:ext cx="327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работы в мини-музее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детьми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мини-беседы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-экскурсии для детей и родителей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-самостоятельное рассматривание экспонатов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-мастер-класс по изготовлению экспонатов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-творческие игры, образовательные путешествия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-чтение художественной литературы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Documents and Settings\User\Рабочий стол\Новая папка (2)\фото олимпиада д.с\22012014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819400"/>
            <a:ext cx="3048000" cy="2286000"/>
          </a:xfrm>
          <a:prstGeom prst="rect">
            <a:avLst/>
          </a:prstGeom>
          <a:noFill/>
        </p:spPr>
      </p:pic>
      <p:pic>
        <p:nvPicPr>
          <p:cNvPr id="12" name="Picture 5" descr="C:\Documents and Settings\User\Рабочий стол\Новая папка (2)\фото олимпиада д.с\220120146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419600"/>
            <a:ext cx="2844801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" y="1524000"/>
            <a:ext cx="6934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 детской деятельности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лента истории олимпийского движения,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фото-выставка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«Наши спортсмены»,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коллекция «Символы Олимпиады»,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альбом  «Зимние виды спорта»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страничка «Спорт в жизни нашей семьи»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коллаж «Олимпиада в Сочи 2014»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олимпийские медали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венок победителя олимпийских игр</a:t>
            </a:r>
            <a:endParaRPr lang="ru-RU" sz="2200" dirty="0"/>
          </a:p>
        </p:txBody>
      </p:sp>
      <p:pic>
        <p:nvPicPr>
          <p:cNvPr id="9218" name="Picture 2" descr="C:\Documents and Settings\User\Рабочий стол\Новая папка (2)\17022014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495800"/>
            <a:ext cx="2667000" cy="2000249"/>
          </a:xfrm>
          <a:prstGeom prst="rect">
            <a:avLst/>
          </a:prstGeom>
          <a:noFill/>
        </p:spPr>
      </p:pic>
      <p:pic>
        <p:nvPicPr>
          <p:cNvPr id="9219" name="Picture 3" descr="C:\Documents and Settings\User\Рабочий стол\Новая папка (2)\170220147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81000"/>
            <a:ext cx="2514600" cy="1885950"/>
          </a:xfrm>
          <a:prstGeom prst="rect">
            <a:avLst/>
          </a:prstGeom>
          <a:noFill/>
        </p:spPr>
      </p:pic>
      <p:pic>
        <p:nvPicPr>
          <p:cNvPr id="7" name="Picture 1" descr="C:\Documents and Settings\User\Рабочий стол\для работы\предм. разв .среда в группе\29012014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438400"/>
            <a:ext cx="2540000" cy="190500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Олимпиада\060220146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4724399"/>
            <a:ext cx="2590800" cy="1943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7200" y="1109633"/>
            <a:ext cx="48768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Трансляция проекта: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открытый показ НОД в рамках городской ассоциации  воспитателей ДОУ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фоторепортажи для родителей в ходе реализации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информация о ходе реализации проекта на сайте ОО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 газеты детского сада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по  Олимпийскому движению в детском саду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оперативные совещания при директоре о ходе реализации проекта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User\Рабочий стол\Олимпиада\14022014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1000"/>
            <a:ext cx="2590800" cy="3454400"/>
          </a:xfrm>
          <a:prstGeom prst="rect">
            <a:avLst/>
          </a:prstGeom>
          <a:noFill/>
        </p:spPr>
      </p:pic>
      <p:pic>
        <p:nvPicPr>
          <p:cNvPr id="8194" name="Picture 2" descr="C:\Documents and Settings\User\Рабочий стол\Новая папка (2)\170220147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886200"/>
            <a:ext cx="3505200" cy="2628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09600" y="1058616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Перспектива: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 проведение «Малых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Олипийских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игр» традицией детского сада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привлечь к участию в «Малых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Олипийских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играх» учащихся начальной школы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дополнить проект организацией «Летних олимпийских игр»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14400" y="1447800"/>
            <a:ext cx="73152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 научно-методической литературе не раскрыто содержание понятия «олимпийская образованность» детей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не достаточно определены механизмы педагогического сопровождения данного процесса</a:t>
            </a:r>
            <a:r>
              <a:rPr lang="ru-RU" sz="2200" dirty="0" smtClean="0"/>
              <a:t>. 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67000" y="533400"/>
            <a:ext cx="5029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838200"/>
            <a:ext cx="5867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социальной и личностной мотивации детей старшего дошкольного возраста на сохранение и укрепление своего здоровья в процессе ознакомления с Олимпийским движением как части общечеловеческой культуры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33400" y="2895600"/>
            <a:ext cx="6934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1.Создать у детей представление об Олимпийских играх как мирного соревнования в целях физического совершенствования людей.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2.Познакомить детей с историей олимпийского движения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3.Познакомить детей с символами и ритуалами Олимпийских игр.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4.Способствовать формированию у детей интереса к занятиям физическими упражнениями через нравственный и эстетический опыт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олимпизма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28800" y="1295400"/>
            <a:ext cx="6477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Принципы реализации проекта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индивидуализации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учет индивидуальных особенностей ребёнка при включении его  в различные виды деятельности, раскрытие потенциалов личности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природосообразности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учет природы ребенка - пол, возраст; построение деятельности в соответствии с интересами и потребностями ребенка.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взаимодействия и сотрудничества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и взрослых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системности и целостности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позволяет разработать четкую программу действий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интеграции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образовательных областей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16308" y="762000"/>
            <a:ext cx="4289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9800" y="1447800"/>
            <a:ext cx="5562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познавательной активности детей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знаний детей об истории Олимпийского движения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Обогащение знаний детей об Олимпийской символике</a:t>
            </a:r>
            <a:r>
              <a:rPr lang="ru-RU" sz="2200" dirty="0" smtClean="0">
                <a:solidFill>
                  <a:srgbClr val="55555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Приобщение детей и родителей к спорту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524000"/>
            <a:ext cx="5867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Срок реализации проекта:</a:t>
            </a:r>
          </a:p>
          <a:p>
            <a:r>
              <a:rPr lang="ru-RU" sz="2400" dirty="0" smtClean="0"/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краткосрочный (09.01 – 31.01.2014г)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дети, родители, педагоги и специалисты</a:t>
            </a:r>
          </a:p>
          <a:p>
            <a:pPr eaLnBrk="0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0" hangingPunct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образовательный</a:t>
            </a:r>
          </a:p>
          <a:p>
            <a:pPr eaLnBrk="0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Направление: </a:t>
            </a:r>
          </a:p>
          <a:p>
            <a:pPr eaLnBrk="0" hangingPunct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познавательное и физическое развитие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8.3lian.com/mb/01/1/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User\Рабочий стол\Олимпиада\картинки\1351745551_olimpiskie_kol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076450" cy="11420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67000" y="6858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09. 01. по 11.01.2014 г.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2000" y="1905000"/>
            <a:ext cx="71628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Постановка проблемы, определение цели и задач проектной деятельности.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Сбор информации об Олимпиаде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 спортивного и игрового оборудования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образовательных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минипроектов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Распределение функциональных обязанностей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961</Words>
  <Application>Microsoft Office PowerPoint</Application>
  <PresentationFormat>Экран (4:3)</PresentationFormat>
  <Paragraphs>212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Мулова Вера Александровна</cp:lastModifiedBy>
  <cp:revision>63</cp:revision>
  <dcterms:modified xsi:type="dcterms:W3CDTF">2014-02-18T06:33:46Z</dcterms:modified>
</cp:coreProperties>
</file>